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76" r:id="rId2"/>
    <p:sldId id="278" r:id="rId3"/>
    <p:sldId id="279" r:id="rId4"/>
    <p:sldId id="284" r:id="rId5"/>
    <p:sldId id="283" r:id="rId6"/>
    <p:sldId id="281" r:id="rId7"/>
    <p:sldId id="282" r:id="rId8"/>
    <p:sldId id="285" r:id="rId9"/>
    <p:sldId id="287" r:id="rId10"/>
    <p:sldId id="286" r:id="rId11"/>
    <p:sldId id="300" r:id="rId12"/>
    <p:sldId id="288" r:id="rId13"/>
    <p:sldId id="301" r:id="rId14"/>
    <p:sldId id="309" r:id="rId15"/>
    <p:sldId id="314" r:id="rId16"/>
    <p:sldId id="307" r:id="rId17"/>
    <p:sldId id="323" r:id="rId18"/>
    <p:sldId id="315" r:id="rId19"/>
    <p:sldId id="289" r:id="rId20"/>
    <p:sldId id="321" r:id="rId21"/>
    <p:sldId id="327" r:id="rId22"/>
    <p:sldId id="316" r:id="rId23"/>
    <p:sldId id="325" r:id="rId24"/>
    <p:sldId id="291" r:id="rId25"/>
    <p:sldId id="292" r:id="rId26"/>
    <p:sldId id="295" r:id="rId27"/>
    <p:sldId id="308" r:id="rId28"/>
    <p:sldId id="324" r:id="rId29"/>
    <p:sldId id="293" r:id="rId30"/>
    <p:sldId id="296" r:id="rId31"/>
    <p:sldId id="311" r:id="rId32"/>
    <p:sldId id="294" r:id="rId33"/>
    <p:sldId id="298" r:id="rId34"/>
    <p:sldId id="306" r:id="rId35"/>
    <p:sldId id="297" r:id="rId36"/>
    <p:sldId id="312" r:id="rId37"/>
    <p:sldId id="299" r:id="rId38"/>
    <p:sldId id="302" r:id="rId39"/>
    <p:sldId id="303" r:id="rId40"/>
    <p:sldId id="318" r:id="rId41"/>
    <p:sldId id="304" r:id="rId42"/>
    <p:sldId id="317" r:id="rId43"/>
    <p:sldId id="319" r:id="rId44"/>
    <p:sldId id="320" r:id="rId45"/>
    <p:sldId id="328" r:id="rId46"/>
    <p:sldId id="326" r:id="rId47"/>
    <p:sldId id="305" r:id="rId48"/>
    <p:sldId id="31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02A91E-5F46-44AC-85E7-A77E8C5D545D}">
          <p14:sldIdLst>
            <p14:sldId id="276"/>
            <p14:sldId id="278"/>
            <p14:sldId id="279"/>
            <p14:sldId id="284"/>
            <p14:sldId id="283"/>
            <p14:sldId id="281"/>
            <p14:sldId id="282"/>
            <p14:sldId id="285"/>
            <p14:sldId id="287"/>
            <p14:sldId id="286"/>
            <p14:sldId id="300"/>
            <p14:sldId id="288"/>
            <p14:sldId id="301"/>
            <p14:sldId id="309"/>
            <p14:sldId id="314"/>
            <p14:sldId id="307"/>
            <p14:sldId id="323"/>
            <p14:sldId id="315"/>
            <p14:sldId id="289"/>
            <p14:sldId id="321"/>
            <p14:sldId id="327"/>
            <p14:sldId id="316"/>
            <p14:sldId id="325"/>
            <p14:sldId id="291"/>
            <p14:sldId id="292"/>
            <p14:sldId id="295"/>
            <p14:sldId id="308"/>
            <p14:sldId id="324"/>
            <p14:sldId id="293"/>
            <p14:sldId id="296"/>
            <p14:sldId id="311"/>
            <p14:sldId id="294"/>
            <p14:sldId id="298"/>
            <p14:sldId id="306"/>
            <p14:sldId id="297"/>
            <p14:sldId id="312"/>
            <p14:sldId id="299"/>
            <p14:sldId id="302"/>
            <p14:sldId id="303"/>
            <p14:sldId id="318"/>
            <p14:sldId id="304"/>
            <p14:sldId id="317"/>
            <p14:sldId id="319"/>
            <p14:sldId id="320"/>
            <p14:sldId id="328"/>
            <p14:sldId id="326"/>
            <p14:sldId id="305"/>
            <p14:sldId id="313"/>
          </p14:sldIdLst>
        </p14:section>
        <p14:section name="Раздел без заголовка" id="{BCDFFD91-CDDC-44B2-93B7-CBB0B8528A2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еплов Марк Владимирович" initials="ТМВ" lastIdx="6" clrIdx="0">
    <p:extLst>
      <p:ext uri="{19B8F6BF-5375-455C-9EA6-DF929625EA0E}">
        <p15:presenceInfo xmlns:p15="http://schemas.microsoft.com/office/powerpoint/2012/main" userId="Теплов Марк Владимиро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5T21:52:14.707" idx="5">
    <p:pos x="3824" y="1061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02-05T21:52:43.623" idx="6">
    <p:pos x="3960" y="1197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F9E48-90F5-4C48-9483-2EEFDB71BC44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30F18-B3D0-4B5C-814F-0D21C00D1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3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30F18-B3D0-4B5C-814F-0D21C00D1C2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2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16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6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0473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77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87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216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9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02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00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2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43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91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4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95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F8E9-8A9E-4588-9A3A-70C25699307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D788-0DD6-47B0-B232-1D31EFFC0E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094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G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jpeg"/><Relationship Id="rId4" Type="http://schemas.openxmlformats.org/officeDocument/2006/relationships/image" Target="../media/image1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Евгения Храповицкая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Пелагея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Невзорова</a:t>
            </a:r>
            <a:endParaRPr lang="ru-RU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5868142" y="5949280"/>
            <a:ext cx="274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Зоряна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Марченко</a:t>
            </a:r>
          </a:p>
        </p:txBody>
      </p:sp>
      <p:pic>
        <p:nvPicPr>
          <p:cNvPr id="10" name="Рисунок 9" descr="Женя Храповицкая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844822"/>
            <a:ext cx="2736304" cy="3920146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одежда, женщ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B8F668CC-51DB-4557-8C42-7F99D3A05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" y="1844822"/>
            <a:ext cx="3019913" cy="3920146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C0737751-EB65-4705-9F0F-F80B1F5214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14" y="1829092"/>
            <a:ext cx="2904530" cy="3920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6F0480-6D20-4B19-BC94-98CAE86D26BC}"/>
              </a:ext>
            </a:extLst>
          </p:cNvPr>
          <p:cNvSpPr txBox="1"/>
          <p:nvPr/>
        </p:nvSpPr>
        <p:spPr>
          <a:xfrm>
            <a:off x="4572000" y="5487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51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285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 Аня Золотухина 22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Арина Долгих 20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5868142" y="5949280"/>
            <a:ext cx="374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Анастасия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Белуга 21год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человек, одежд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F861C1A-E726-48FA-9CBA-CE182C9D4F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30" y="1714440"/>
            <a:ext cx="2727176" cy="409076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6079D28-56F0-4572-A932-E9E7C3E75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5" y="1708568"/>
            <a:ext cx="2859426" cy="408489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сте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0B90243-3279-4A3A-8D67-E5BFDF94F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11" y="1729408"/>
            <a:ext cx="2771228" cy="406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4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3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Александра Макарова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Ирина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Паутова 19л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156176" y="5949280"/>
            <a:ext cx="288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Моряна                                                                                                         </a:t>
            </a:r>
            <a:r>
              <a:rPr lang="ru-RU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Антонен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-Шестакова 20л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человек, сте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D8AF6FE-900B-4C6F-99A8-7A7079DA1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18" y="1844823"/>
            <a:ext cx="2624927" cy="393398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70999CA-0269-4A57-8527-6AB335AA6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2" y="1867959"/>
            <a:ext cx="2637627" cy="3933980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9F5B6AC7-E30D-480A-AD9E-197F010C2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56" y="1844823"/>
            <a:ext cx="2641255" cy="39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7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313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Евгения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Романова 23г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Тереза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Диуро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160" y="5949280"/>
            <a:ext cx="313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Екатерина</a:t>
            </a:r>
            <a:r>
              <a:rPr lang="ru-RU" dirty="0"/>
              <a:t>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Карташова 20л</a:t>
            </a:r>
          </a:p>
        </p:txBody>
      </p:sp>
      <p:sp>
        <p:nvSpPr>
          <p:cNvPr id="1028" name="AutoShape 4" descr="blob:https://web.whatsapp.com/adcf354c-634b-47cb-87a1-cf139e4aff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Б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844824"/>
            <a:ext cx="2832912" cy="3960440"/>
          </a:xfrm>
          <a:prstGeom prst="rect">
            <a:avLst/>
          </a:prstGeom>
        </p:spPr>
      </p:pic>
      <p:pic>
        <p:nvPicPr>
          <p:cNvPr id="13" name="Рисунок 12" descr="Безымянны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920" y="1844824"/>
            <a:ext cx="2642221" cy="396044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одежда, женщи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9D670B3-6A5E-4834-A067-ABBB57D20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81" y="1844823"/>
            <a:ext cx="2935589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3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Елизавета Хмелевская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65734" y="5949280"/>
            <a:ext cx="279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Диана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Ярская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5998417" y="5951508"/>
            <a:ext cx="294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Анастасия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Назарова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                                                                                  </a:t>
            </a:r>
          </a:p>
        </p:txBody>
      </p:sp>
      <p:pic>
        <p:nvPicPr>
          <p:cNvPr id="5" name="Рисунок 4" descr="Изображение выглядит как человек, внутренний, одежд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B02C4E6B-51B4-4898-8BDE-1B35D69B2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" y="1714439"/>
            <a:ext cx="2766279" cy="4148122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тена, внутренний, пристально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E5FE6B50-09E6-4922-94E5-E0A56B863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05" y="1671307"/>
            <a:ext cx="2779984" cy="416961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8DE6549-94FA-4BBB-987A-D2348BE4CF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33" y="1714439"/>
            <a:ext cx="2735934" cy="4126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A1B2E6-0B59-4C56-A54B-3D695498D145}"/>
              </a:ext>
            </a:extLst>
          </p:cNvPr>
          <p:cNvSpPr txBox="1"/>
          <p:nvPr/>
        </p:nvSpPr>
        <p:spPr>
          <a:xfrm>
            <a:off x="4283968" y="450912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604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56518" y="5973624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Вероника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Эйдлин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65734" y="5949280"/>
            <a:ext cx="279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dirty="0">
                <a:solidFill>
                  <a:srgbClr val="ABDAFC">
                    <a:lumMod val="75000"/>
                  </a:srgbClr>
                </a:solidFill>
              </a:rPr>
              <a:t>Виктория </a:t>
            </a:r>
            <a:r>
              <a:rPr lang="ru-RU" dirty="0" err="1">
                <a:solidFill>
                  <a:srgbClr val="ABDAFC">
                    <a:lumMod val="75000"/>
                  </a:srgbClr>
                </a:solidFill>
              </a:rPr>
              <a:t>Шашкова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5998417" y="5951508"/>
            <a:ext cx="294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Евгения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Гирзикорн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48370A61-5613-40F9-8D8A-C5C783D50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4" y="1714439"/>
            <a:ext cx="2640364" cy="396451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костюм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2E8C60A5-2095-40CF-B8E5-0C77DD11B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32" y="1714439"/>
            <a:ext cx="2640364" cy="39599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3E1FF5-7D68-45FC-9431-166AEFEB3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18" y="1714439"/>
            <a:ext cx="2706219" cy="395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9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56518" y="5973624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Валерия Рыбина 20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-180528" y="59492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noProof="0" dirty="0">
                <a:solidFill>
                  <a:srgbClr val="ABDAFC">
                    <a:lumMod val="75000"/>
                  </a:srgbClr>
                </a:solidFill>
              </a:rPr>
              <a:t>Анастасия Ильинская </a:t>
            </a:r>
            <a:r>
              <a:rPr lang="ru-RU" dirty="0">
                <a:solidFill>
                  <a:srgbClr val="ABDAFC">
                    <a:lumMod val="75000"/>
                  </a:srgbClr>
                </a:solidFill>
              </a:rPr>
              <a:t>20</a:t>
            </a:r>
            <a:r>
              <a:rPr lang="ru-RU" noProof="0" dirty="0">
                <a:solidFill>
                  <a:srgbClr val="ABDAFC">
                    <a:lumMod val="75000"/>
                  </a:srgbClr>
                </a:solidFill>
              </a:rPr>
              <a:t>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5751177" y="5951508"/>
            <a:ext cx="319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Настя Филимонова 23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человек, одежда, женщ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5B79A1B3-24F8-4213-AC97-8E166820F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5" y="1853164"/>
            <a:ext cx="2591656" cy="3888433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женщ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3C65B5BE-A887-4C6E-9798-2B8609AA1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72" y="1826525"/>
            <a:ext cx="2618705" cy="3924991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D01B629C-9960-4316-B7A3-1A4E55BB4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99" y="1853164"/>
            <a:ext cx="2436470" cy="38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3" y="59268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dirty="0">
                <a:solidFill>
                  <a:srgbClr val="00B0F0"/>
                </a:solidFill>
              </a:rPr>
              <a:t> Алёна Васина 18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2987825" y="5951508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  Настя Субботина 18 лет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dirty="0">
                <a:solidFill>
                  <a:srgbClr val="00B0F0"/>
                </a:solidFill>
              </a:rPr>
              <a:t> Камилла Тимошенко 20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человек, женщи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94FCFBB-3949-426C-B43E-B236963CC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44" y="1710489"/>
            <a:ext cx="2665639" cy="3995338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женщина, одежд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8047B828-6456-49ED-B95D-91C7D1F23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3" y="1714439"/>
            <a:ext cx="2662518" cy="39953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сте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04C3BDDB-CC38-4B52-8BFF-5A93ACC28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66" y="1710489"/>
            <a:ext cx="2800590" cy="39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5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26848"/>
            <a:ext cx="291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 Карина Громова 18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2987825" y="5951508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     </a:t>
            </a:r>
            <a:r>
              <a:rPr lang="ru-RU" dirty="0" err="1">
                <a:solidFill>
                  <a:srgbClr val="00B0F0"/>
                </a:solidFill>
              </a:rPr>
              <a:t>Зилия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Вафина</a:t>
            </a:r>
            <a:r>
              <a:rPr lang="ru-RU" dirty="0">
                <a:solidFill>
                  <a:srgbClr val="00B0F0"/>
                </a:solidFill>
              </a:rPr>
              <a:t> 20 лет             Варя Володина 17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Рисунок 10" descr="Изображение выглядит как человек, внутренний, сте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BEC90B74-E9C2-4331-A3DD-AB6380F41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" y="1610933"/>
            <a:ext cx="3096056" cy="40958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женщи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5F6337C-9F5A-4C1B-80B3-3E2EA5839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66" y="1620534"/>
            <a:ext cx="2794347" cy="409582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внутренний, стен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5374144C-8A0C-4DF5-BDD6-1ED931F26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68" y="1588283"/>
            <a:ext cx="2941240" cy="40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26848"/>
            <a:ext cx="291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Нелли </a:t>
            </a:r>
            <a:r>
              <a:rPr lang="ru-RU" dirty="0" err="1">
                <a:solidFill>
                  <a:srgbClr val="00B0F0"/>
                </a:solidFill>
              </a:rPr>
              <a:t>Хаперская</a:t>
            </a:r>
            <a:r>
              <a:rPr lang="ru-RU" dirty="0">
                <a:solidFill>
                  <a:srgbClr val="00B0F0"/>
                </a:solidFill>
              </a:rPr>
              <a:t> 17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2987825" y="5951508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  Саша </a:t>
            </a:r>
            <a:r>
              <a:rPr lang="ru-RU" dirty="0" err="1">
                <a:solidFill>
                  <a:srgbClr val="00B0F0"/>
                </a:solidFill>
              </a:rPr>
              <a:t>Шнырева</a:t>
            </a:r>
            <a:r>
              <a:rPr lang="ru-RU" dirty="0">
                <a:solidFill>
                  <a:srgbClr val="00B0F0"/>
                </a:solidFill>
              </a:rPr>
              <a:t> 17 лет             Лена </a:t>
            </a:r>
            <a:r>
              <a:rPr lang="ru-RU" dirty="0" err="1">
                <a:solidFill>
                  <a:srgbClr val="00B0F0"/>
                </a:solidFill>
              </a:rPr>
              <a:t>Монакова</a:t>
            </a:r>
            <a:r>
              <a:rPr lang="ru-RU" dirty="0">
                <a:solidFill>
                  <a:srgbClr val="00B0F0"/>
                </a:solidFill>
              </a:rPr>
              <a:t> 20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человек, женщина, одежд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741F672-D106-4E98-9994-5EF2CE6EC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6278"/>
            <a:ext cx="2785201" cy="4036978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стена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7F46D01-0722-4630-8007-148367F73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99" y="1671676"/>
            <a:ext cx="2707719" cy="406157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тена, человек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C52B6B9-47C2-4C60-8D72-43D25D66E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88" y="1671675"/>
            <a:ext cx="2954371" cy="40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5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49034" y="5949280"/>
            <a:ext cx="313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  <a:r>
              <a:rPr lang="ru-RU" dirty="0">
                <a:solidFill>
                  <a:schemeClr val="tx2">
                    <a:lumMod val="90000"/>
                  </a:schemeClr>
                </a:solidFill>
              </a:rPr>
              <a:t>   Наташа Попова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Дарья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Наумова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349614" y="5949280"/>
            <a:ext cx="260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Вера Лукьянова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" name="Рисунок 5" descr="Изображение выглядит как человек, одежда, женщ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00A80F9-503B-477E-AFA8-C368232D3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2" y="1815886"/>
            <a:ext cx="2897740" cy="3954176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женщи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8121C99-593C-4383-ADF4-97BB3D313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55" y="1840422"/>
            <a:ext cx="2908130" cy="392964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женщи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C690A3E-7BA4-4609-9075-EEF0279B04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39" y="1840422"/>
            <a:ext cx="2695722" cy="39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0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28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Анна Воропаева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Валерия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Шкирандо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6199988" y="5949280"/>
            <a:ext cx="276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Полина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Давыдова</a:t>
            </a:r>
          </a:p>
        </p:txBody>
      </p:sp>
      <p:pic>
        <p:nvPicPr>
          <p:cNvPr id="12" name="Рисунок 11" descr="IMG-20200117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180" y="1844825"/>
            <a:ext cx="3010399" cy="3888432"/>
          </a:xfrm>
          <a:prstGeom prst="rect">
            <a:avLst/>
          </a:prstGeom>
        </p:spPr>
      </p:pic>
      <p:pic>
        <p:nvPicPr>
          <p:cNvPr id="14" name="Рисунок 13" descr="Полина.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8813" y="1844824"/>
            <a:ext cx="2944099" cy="3888432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женщина, одежда, мобильный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22A26107-8977-457D-87FA-DBEF4325F4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46" y="1827515"/>
            <a:ext cx="2657500" cy="39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3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3" y="59268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Алевтина Майер 14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2987825" y="5951508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            Соня Аржаных 19 лет           Арсения Бычкова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Рисунок 10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E2E764A-73BD-4F0C-98C2-00A7233B9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0" y="1734019"/>
            <a:ext cx="2941090" cy="4064364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07070425-0A37-41E9-BDE6-288FD7E86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40" y="1727614"/>
            <a:ext cx="2708518" cy="4062777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человек, внутренний, накладные волосы&#10;&#10;Автоматически созданное описание">
            <a:extLst>
              <a:ext uri="{FF2B5EF4-FFF2-40B4-BE49-F238E27FC236}">
                <a16:creationId xmlns:a16="http://schemas.microsoft.com/office/drawing/2014/main" id="{BBFCA8E1-BCC1-4BE7-92D7-B46917550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53" y="1735607"/>
            <a:ext cx="3251412" cy="40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8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51198" y="5926848"/>
            <a:ext cx="329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      Мика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Сыгыджанова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3280321" y="5951508"/>
            <a:ext cx="5863680" cy="367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               Катя </a:t>
            </a:r>
            <a:r>
              <a:rPr lang="ru-RU" dirty="0" err="1">
                <a:solidFill>
                  <a:srgbClr val="00B0F0"/>
                </a:solidFill>
              </a:rPr>
              <a:t>Рыжук</a:t>
            </a:r>
            <a:r>
              <a:rPr lang="ru-RU" dirty="0">
                <a:solidFill>
                  <a:srgbClr val="00B0F0"/>
                </a:solidFill>
              </a:rPr>
              <a:t>                  Лиза </a:t>
            </a:r>
            <a:r>
              <a:rPr lang="ru-RU" dirty="0" err="1">
                <a:solidFill>
                  <a:srgbClr val="00B0F0"/>
                </a:solidFill>
              </a:rPr>
              <a:t>Гречухина</a:t>
            </a:r>
            <a:r>
              <a:rPr lang="ru-RU" dirty="0">
                <a:solidFill>
                  <a:srgbClr val="00B0F0"/>
                </a:solidFill>
              </a:rPr>
              <a:t> 16 лет 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Изображение выглядит как человек, одежда, женщина, рубашка&#10;&#10;Автоматически созданное описание">
            <a:extLst>
              <a:ext uri="{FF2B5EF4-FFF2-40B4-BE49-F238E27FC236}">
                <a16:creationId xmlns:a16="http://schemas.microsoft.com/office/drawing/2014/main" id="{0C4B4040-C792-4B10-8F52-E1925F864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11" y="1707747"/>
            <a:ext cx="2736305" cy="409726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женщина, внутренний, окно&#10;&#10;Автоматически созданное описание">
            <a:extLst>
              <a:ext uri="{FF2B5EF4-FFF2-40B4-BE49-F238E27FC236}">
                <a16:creationId xmlns:a16="http://schemas.microsoft.com/office/drawing/2014/main" id="{F2FB3185-03DB-473A-8346-1FE7021A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9" y="1707747"/>
            <a:ext cx="3004003" cy="409726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одежд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04C818D-8F05-4EEA-B53D-A17A1B25D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12" y="1707747"/>
            <a:ext cx="2708518" cy="40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18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49280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     Лиза Белякова 7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3105842" y="5949280"/>
            <a:ext cx="621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Ксюша Петрухина 14 лет      Ангелина Дворянская  12 л             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Рисунок 5" descr="DSC_0007.JPG">
            <a:extLst>
              <a:ext uri="{FF2B5EF4-FFF2-40B4-BE49-F238E27FC236}">
                <a16:creationId xmlns:a16="http://schemas.microsoft.com/office/drawing/2014/main" id="{FF117B34-6632-4B5F-A455-7BD71F3744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4112" y="1722660"/>
            <a:ext cx="2867043" cy="4226618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AAAB0BE-8247-4B3C-9E77-8FF64A930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22" y="1734020"/>
            <a:ext cx="2898561" cy="4215258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те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C9D440D-0A9A-4D17-B953-6C53B1404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0" y="1737882"/>
            <a:ext cx="2992308" cy="42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5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49280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    Вероника </a:t>
            </a:r>
            <a:r>
              <a:rPr lang="ru-RU" dirty="0" err="1">
                <a:solidFill>
                  <a:srgbClr val="00B0F0"/>
                </a:solidFill>
              </a:rPr>
              <a:t>Волоза</a:t>
            </a:r>
            <a:r>
              <a:rPr lang="ru-RU" dirty="0">
                <a:solidFill>
                  <a:srgbClr val="00B0F0"/>
                </a:solidFill>
              </a:rPr>
              <a:t> 8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3024885" y="5922828"/>
            <a:ext cx="304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 Оля </a:t>
            </a:r>
            <a:r>
              <a:rPr lang="ru-RU" dirty="0" err="1">
                <a:solidFill>
                  <a:srgbClr val="00B0F0"/>
                </a:solidFill>
              </a:rPr>
              <a:t>Баромыкина</a:t>
            </a:r>
            <a:r>
              <a:rPr lang="ru-RU" dirty="0">
                <a:solidFill>
                  <a:srgbClr val="00B0F0"/>
                </a:solidFill>
              </a:rPr>
              <a:t> 3,5 года 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человек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1A5AC0F8-07CB-4E29-A091-2E5C1D96D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87" y="1685095"/>
            <a:ext cx="2924434" cy="4205346"/>
          </a:xfrm>
          <a:prstGeom prst="rect">
            <a:avLst/>
          </a:prstGeom>
        </p:spPr>
      </p:pic>
      <p:pic>
        <p:nvPicPr>
          <p:cNvPr id="9" name="Рисунок 8" descr="image-27-07-20-11-01-9.jpeg">
            <a:extLst>
              <a:ext uri="{FF2B5EF4-FFF2-40B4-BE49-F238E27FC236}">
                <a16:creationId xmlns:a16="http://schemas.microsoft.com/office/drawing/2014/main" id="{E9896095-BE0C-43AD-8E3F-3DDB8DA135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0804" y="1644464"/>
            <a:ext cx="2834639" cy="4234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D24B2D-2DC4-4BB8-A898-BBD4D5EBF89A}"/>
              </a:ext>
            </a:extLst>
          </p:cNvPr>
          <p:cNvSpPr txBox="1"/>
          <p:nvPr/>
        </p:nvSpPr>
        <p:spPr>
          <a:xfrm rot="10800000" flipV="1">
            <a:off x="6256939" y="5781282"/>
            <a:ext cx="283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Мелания Белоцерковская 9 лет</a:t>
            </a:r>
          </a:p>
        </p:txBody>
      </p:sp>
      <p:pic>
        <p:nvPicPr>
          <p:cNvPr id="7" name="Рисунок 6" descr="Изображение выглядит как человек, одежд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FEA5BB2-983F-4017-B1DC-A43D56E7EB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6" y="1714439"/>
            <a:ext cx="2776577" cy="41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43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3" y="5949280"/>
            <a:ext cx="2942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Александр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Галибин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Народный Артист 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Алексей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Макаров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      Максим Дрозд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5" name="Рисунок 4" descr="Изображение выглядит как человек, мужчина, мобильный телефон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DC70AB91-45C2-46DF-BC54-6ADBEB578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1" y="1822243"/>
            <a:ext cx="2651612" cy="392831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мужчина, передн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C787DC5C-F035-41C3-99C4-3BC224236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" y="1822243"/>
            <a:ext cx="2942340" cy="3928044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жчина, человек, держ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C359F6D8-F0E8-4BF4-AB80-EDE9AD68B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78" y="1834887"/>
            <a:ext cx="2608635" cy="3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3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203848" y="5949280"/>
            <a:ext cx="2820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Валерий Борисович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Гаркалин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Народный               Артист  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93218" y="5949280"/>
            <a:ext cx="269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Василий Иванович </a:t>
            </a:r>
          </a:p>
          <a:p>
            <a:pPr lvl="0"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Бочкарев Народный Артист 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300192" y="5949280"/>
            <a:ext cx="265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Виктор Николаевич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Бычков  Лауреат 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Гос.премии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" name="Рисунок 9" descr="Изображение выглядит как человек, внутренний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A561E644-04B4-4EEC-8BD7-211103383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9" y="1817899"/>
            <a:ext cx="2835790" cy="393398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внутренний, мужчи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FD34693E-7DE7-45C9-9D4E-227F7ED89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99" y="1817497"/>
            <a:ext cx="2904135" cy="395658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мужчина, очки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64ED22D4-974C-4205-B75D-DA6743498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3" y="1795293"/>
            <a:ext cx="2654689" cy="39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00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131840" y="5949280"/>
            <a:ext cx="289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Сергей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Угрюмов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Заслуженный Артист РФ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Даниил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Спиваковский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Заслуженный Артист РФ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   Иван Кокорин</a:t>
            </a:r>
          </a:p>
        </p:txBody>
      </p:sp>
      <p:pic>
        <p:nvPicPr>
          <p:cNvPr id="8" name="Рисунок 7" descr="Изображение выглядит как человек, внутренний, одежда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F987F5A8-8D46-49B1-BF49-DD28D8ED1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0337"/>
            <a:ext cx="2783988" cy="39641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36C8C648-672F-4316-B286-4A185D317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83" y="1810337"/>
            <a:ext cx="2774880" cy="396411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мужчина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C8FD410E-90E1-478C-B08A-32A66B3D32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10" y="1810337"/>
            <a:ext cx="2860978" cy="39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5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Евгений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Куршинский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Георгий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Хачатурович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       </a:t>
            </a:r>
            <a:r>
              <a:rPr lang="ru-RU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Мартиросян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 Заслуженный Артист 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22148" y="5938113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Александр Яцко</a:t>
            </a:r>
          </a:p>
        </p:txBody>
      </p:sp>
      <p:pic>
        <p:nvPicPr>
          <p:cNvPr id="5" name="Рисунок 4" descr="Изображение выглядит как человек, мужчина, костю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A2F3CD0-A723-43CC-9FFA-AD8BA93A8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4" y="1810337"/>
            <a:ext cx="2821128" cy="396411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804EC299-422F-40CB-BEB9-7F0B966B1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61" y="1810337"/>
            <a:ext cx="2642743" cy="39641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жчина, человек, внутренний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5A8AF0B3-6EB8-4553-BCF2-E04694018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77" y="1793158"/>
            <a:ext cx="2915086" cy="39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55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121853" y="5949555"/>
            <a:ext cx="304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Олег                                                               Масленников - Войтов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Андрей Руденский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22148" y="5938113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  Алексей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Дякин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человек, мужчина, стена, очки&#10;&#10;Автоматически созданное описание">
            <a:extLst>
              <a:ext uri="{FF2B5EF4-FFF2-40B4-BE49-F238E27FC236}">
                <a16:creationId xmlns:a16="http://schemas.microsoft.com/office/drawing/2014/main" id="{05034FB5-12D5-405D-B756-62E4A8B0F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80294"/>
            <a:ext cx="2807718" cy="412496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жчина,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B98E72E-E078-4FA8-AA32-15B356132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95" y="1680294"/>
            <a:ext cx="2748905" cy="412496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671B6B2-69CE-4458-94B6-ADD85599F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65" y="1676400"/>
            <a:ext cx="2748905" cy="41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66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         Антон </a:t>
            </a:r>
            <a:r>
              <a:rPr lang="ru-RU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Шурцов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Александр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Велменский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3131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  Дмитрий Белоцерковский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ABBF9A-EDEB-4FF9-B32E-3D11EFD83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1" y="1622106"/>
            <a:ext cx="2885049" cy="4327173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4AAD47D-9BDB-4115-A180-051BF79C6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23" y="1622106"/>
            <a:ext cx="2883656" cy="4327175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стена, улыбается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8F1010AE-120B-4929-BA4D-B41B9985C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64" y="1649451"/>
            <a:ext cx="2961173" cy="42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6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595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Ольга Красько                          Мария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Палей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Анна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Чурина</a:t>
            </a:r>
          </a:p>
        </p:txBody>
      </p:sp>
      <p:pic>
        <p:nvPicPr>
          <p:cNvPr id="10" name="Рисунок 9" descr="Маша Палей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7256" y="1843742"/>
            <a:ext cx="2803233" cy="396044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одежда, женщ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56484A8-83BC-4583-832D-6AABC5D11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5" y="1843742"/>
            <a:ext cx="2906331" cy="396044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дежд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9D4D7D6F-BCB6-4511-AE8C-46790FF9E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76" y="1843742"/>
            <a:ext cx="270388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43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203848" y="5949280"/>
            <a:ext cx="282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Виталий Егоров    Заслуженный Артист РФ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Илья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Шляга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Михаил Владимиров</a:t>
            </a:r>
          </a:p>
        </p:txBody>
      </p:sp>
      <p:pic>
        <p:nvPicPr>
          <p:cNvPr id="7" name="Рисунок 6" descr="Изображение выглядит как мужчина, человек, внутренн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1A4F9826-79D0-424D-8540-DBADEE273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54" y="1714439"/>
            <a:ext cx="2693584" cy="4037222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8DC8AE7-278A-42DC-ABC8-181980355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" y="1702116"/>
            <a:ext cx="2999190" cy="40495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D728C97-BF91-423B-889D-8115C5D155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45" y="1655370"/>
            <a:ext cx="2752988" cy="413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03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   Павел Лёвкин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Артем Крылов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         Алексей Трофимов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Рисунок 12" descr="Артем Крыл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589" y="1778535"/>
            <a:ext cx="3097140" cy="41102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мужчина, внутренний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C2B66425-7F90-4A3D-8337-65CD8761A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78535"/>
            <a:ext cx="2748277" cy="4122416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D838C56-D70F-46ED-B595-7BC60973E6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03" y="1778534"/>
            <a:ext cx="2994833" cy="411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92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Алексей </a:t>
            </a:r>
            <a:r>
              <a:rPr lang="ru-RU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Душевин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Евгений Зарубин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         Чеслав </a:t>
            </a:r>
            <a:r>
              <a:rPr lang="ru-RU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Головинец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человек, мужчи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8394F37-112D-4E89-B043-F18248362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27" y="1700809"/>
            <a:ext cx="2741242" cy="4088688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тена, в позе, мужской&#10;&#10;Автоматически созданное описание">
            <a:extLst>
              <a:ext uri="{FF2B5EF4-FFF2-40B4-BE49-F238E27FC236}">
                <a16:creationId xmlns:a16="http://schemas.microsoft.com/office/drawing/2014/main" id="{03AF3567-18BF-4B0D-A8BC-A9AF4EABA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07" y="1676360"/>
            <a:ext cx="2741242" cy="4113136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стена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6991FF80-552F-40B1-839C-1DEF43418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1" y="1700808"/>
            <a:ext cx="2977009" cy="408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92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203848" y="5949280"/>
            <a:ext cx="2820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tx2">
                    <a:lumMod val="90000"/>
                  </a:schemeClr>
                </a:solidFill>
              </a:rPr>
              <a:t>Александр Алексеевич Трофимов              Народный Артист 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75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Валерий Сторожек Заслуженный Артист РФ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     Владимир Жарков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человек, внутренний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552E5E81-9220-4504-B710-B603A7167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2780385" cy="396411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мужчи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07E309E-8210-4238-B8AA-F9D634D86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44824"/>
            <a:ext cx="2638251" cy="3959850"/>
          </a:xfrm>
          <a:prstGeom prst="rect">
            <a:avLst/>
          </a:prstGeom>
        </p:spPr>
      </p:pic>
      <p:pic>
        <p:nvPicPr>
          <p:cNvPr id="10" name="Рисунок 9" descr="diowwhco8rih-aleksandr-trofimo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1844823"/>
            <a:ext cx="2808312" cy="39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BDAFC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lang="ru-RU" dirty="0">
                <a:solidFill>
                  <a:srgbClr val="ABDAFC">
                    <a:lumMod val="75000"/>
                  </a:srgbClr>
                </a:solidFill>
              </a:rPr>
              <a:t>   </a:t>
            </a:r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Владимир Еремин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Леван </a:t>
            </a:r>
            <a:r>
              <a:rPr lang="ru-RU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Мсхиладзе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</a:t>
            </a:r>
          </a:p>
        </p:txBody>
      </p:sp>
      <p:pic>
        <p:nvPicPr>
          <p:cNvPr id="15" name="Рисунок 14" descr="Мсхиладзе Лева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2664296" cy="39964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мужчина, внутренн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AFD908F2-F49B-4224-9656-87276B44D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44824"/>
            <a:ext cx="2638251" cy="39589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8184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59492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Петр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Логачев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человек, мужчина, внутренний, старший&#10;&#10;Автоматически созданное описание">
            <a:extLst>
              <a:ext uri="{FF2B5EF4-FFF2-40B4-BE49-F238E27FC236}">
                <a16:creationId xmlns:a16="http://schemas.microsoft.com/office/drawing/2014/main" id="{4D491FDF-AAA4-4A5E-B1C1-EA3E23D8C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55" y="1829164"/>
            <a:ext cx="2653889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0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Александр Лобанов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Павел Крайнов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Владимир Виноградов</a:t>
            </a:r>
          </a:p>
        </p:txBody>
      </p:sp>
      <p:pic>
        <p:nvPicPr>
          <p:cNvPr id="8" name="Рисунок 7" descr="Изображение выглядит как человек, внутренний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D9BDEE90-A4E9-4166-8433-2103026EE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26" y="1815520"/>
            <a:ext cx="3035107" cy="39641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мужчина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88650634-86A5-4EE7-B44D-E12ECAC02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04" y="1810336"/>
            <a:ext cx="3171291" cy="396411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мужчина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93E7B6A0-590D-4CC6-9CFF-ECA1B50E58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0" y="1810336"/>
            <a:ext cx="2589436" cy="39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63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Михаил </a:t>
            </a:r>
            <a:r>
              <a:rPr kumimoji="0" lang="ru-RU" sz="18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Вергунов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Мурад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Хурамо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Степан Абрамов</a:t>
            </a:r>
          </a:p>
        </p:txBody>
      </p:sp>
      <p:pic>
        <p:nvPicPr>
          <p:cNvPr id="10" name="Рисунок 9" descr="Изображение выглядит как человек, мужчина, держит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17C53B5-F218-45FA-B865-FBD56D010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2642643" cy="3963965"/>
          </a:xfrm>
          <a:prstGeom prst="rect">
            <a:avLst/>
          </a:prstGeom>
        </p:spPr>
      </p:pic>
      <p:pic>
        <p:nvPicPr>
          <p:cNvPr id="12" name="Рисунок 11" descr="IMG_58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844824"/>
            <a:ext cx="2664296" cy="399608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здание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375C1F7D-9C1C-49F4-9862-6E315EC47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33" y="1876792"/>
            <a:ext cx="2685687" cy="396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63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BDAFC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</a:t>
            </a:r>
            <a:r>
              <a:rPr lang="ru-RU" dirty="0">
                <a:solidFill>
                  <a:srgbClr val="ABDAFC">
                    <a:lumMod val="75000"/>
                  </a:srgbClr>
                </a:solidFill>
              </a:rPr>
              <a:t>Эдуард Володин 19л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Евгений Егоров 21г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</a:t>
            </a:r>
            <a:r>
              <a:rPr lang="ru-RU" noProof="0" dirty="0">
                <a:solidFill>
                  <a:srgbClr val="2A5B7F">
                    <a:lumMod val="60000"/>
                    <a:lumOff val="40000"/>
                  </a:srgbClr>
                </a:solidFill>
              </a:rPr>
              <a:t>Максим </a:t>
            </a:r>
            <a:r>
              <a:rPr lang="ru-RU" noProof="0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Теняков</a:t>
            </a:r>
            <a:r>
              <a:rPr lang="ru-RU" noProof="0" dirty="0">
                <a:solidFill>
                  <a:srgbClr val="2A5B7F">
                    <a:lumMod val="60000"/>
                    <a:lumOff val="40000"/>
                  </a:srgbClr>
                </a:solidFill>
              </a:rPr>
              <a:t>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22л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Рисунок 9" descr="IMG_5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772816"/>
            <a:ext cx="2870851" cy="3980463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мужчина, внутренний, рубашка&#10;&#10;Автоматически созданное описание">
            <a:extLst>
              <a:ext uri="{FF2B5EF4-FFF2-40B4-BE49-F238E27FC236}">
                <a16:creationId xmlns:a16="http://schemas.microsoft.com/office/drawing/2014/main" id="{092DA5BC-F0F7-46C4-A242-D9615FAE5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72816"/>
            <a:ext cx="2797430" cy="39845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одежда, галсту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F586DB9-8058-4DE8-BF7F-632F7C3BBC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56" y="1772816"/>
            <a:ext cx="2756524" cy="39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86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lang="ru-RU" dirty="0">
                <a:solidFill>
                  <a:srgbClr val="ABDAFC">
                    <a:lumMod val="75000"/>
                  </a:srgbClr>
                </a:solidFill>
              </a:rPr>
              <a:t>   Иван Петросян 18 лет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Иван Рысин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20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лет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Дмитрий Ломов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20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лет</a:t>
            </a:r>
          </a:p>
        </p:txBody>
      </p:sp>
      <p:pic>
        <p:nvPicPr>
          <p:cNvPr id="5" name="Рисунок 4" descr="Изображение выглядит как человек, внутренний, одежд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B3F1981-FB4A-41DE-ABD4-090C10805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9314" y="2394770"/>
            <a:ext cx="4097725" cy="2734786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мужчина, стена, рубашка&#10;&#10;Автоматически созданное описание">
            <a:extLst>
              <a:ext uri="{FF2B5EF4-FFF2-40B4-BE49-F238E27FC236}">
                <a16:creationId xmlns:a16="http://schemas.microsoft.com/office/drawing/2014/main" id="{80BDC329-421B-439C-949B-191FA5CD2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27" y="1708847"/>
            <a:ext cx="2734786" cy="410217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стена, в позе, улыбается&#10;&#10;Автоматически созданное описание">
            <a:extLst>
              <a:ext uri="{FF2B5EF4-FFF2-40B4-BE49-F238E27FC236}">
                <a16:creationId xmlns:a16="http://schemas.microsoft.com/office/drawing/2014/main" id="{04BA2D24-6D42-4003-BBDD-020144785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71" y="1708847"/>
            <a:ext cx="2734786" cy="410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84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BDAFC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lang="ru-RU" dirty="0">
                <a:solidFill>
                  <a:srgbClr val="ABDAFC">
                    <a:lumMod val="75000"/>
                  </a:srgbClr>
                </a:solidFill>
              </a:rPr>
              <a:t> Андрей Маслов 24 г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Илья Богомолов 19л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294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Влад </a:t>
            </a:r>
            <a:r>
              <a:rPr lang="ru-RU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Окропиридзе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 18л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человек, мужчи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14EEC6F-4084-4116-B44D-299E90770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2637715" cy="3960440"/>
          </a:xfrm>
          <a:prstGeom prst="rect">
            <a:avLst/>
          </a:prstGeom>
        </p:spPr>
      </p:pic>
      <p:pic>
        <p:nvPicPr>
          <p:cNvPr id="11" name="Рисунок 10" descr="Влад Окроперидз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0751" y="1833543"/>
            <a:ext cx="2639262" cy="3960440"/>
          </a:xfrm>
          <a:prstGeom prst="rect">
            <a:avLst/>
          </a:prstGeom>
        </p:spPr>
      </p:pic>
      <p:pic>
        <p:nvPicPr>
          <p:cNvPr id="10" name="Рисунок 9" descr="Андрей Масл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8970" y="1844824"/>
            <a:ext cx="2621182" cy="39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4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288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Нина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Русланова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Народная Артистка РФ    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1" y="5949280"/>
            <a:ext cx="269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Эра</a:t>
            </a:r>
            <a:r>
              <a:rPr lang="ru-RU" dirty="0">
                <a:solidFill>
                  <a:prstClr val="white"/>
                </a:solidFill>
              </a:rPr>
              <a:t> 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Зиганшина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  Народная Артистка 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6101435" y="5949280"/>
            <a:ext cx="2885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Марианна Вертинская  Заслуженная  Артистка РФСР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человек, зонт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293CA8B-790E-4721-986C-BE35A409E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2695768" cy="394808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ед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134F4E54-107C-4711-98E9-91C24DB78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44824"/>
            <a:ext cx="2934384" cy="3948080"/>
          </a:xfrm>
          <a:prstGeom prst="rect">
            <a:avLst/>
          </a:prstGeom>
        </p:spPr>
      </p:pic>
      <p:pic>
        <p:nvPicPr>
          <p:cNvPr id="10" name="Рисунок 9" descr="37294_big_e80e1c6a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844824"/>
            <a:ext cx="289761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94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976942" y="5949280"/>
            <a:ext cx="304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BDAFC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lang="ru-RU" dirty="0">
                <a:solidFill>
                  <a:srgbClr val="ABDAFC">
                    <a:lumMod val="75000"/>
                  </a:srgbClr>
                </a:solidFill>
              </a:rPr>
              <a:t>   Влад Миллер 23 г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Егор Дрозд 19л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5803630" y="5949280"/>
            <a:ext cx="315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Иван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Клещевников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22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г.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человек, внешний,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2AA8BC3-DEE5-44BB-9329-81DBA416A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93" y="1638264"/>
            <a:ext cx="2898440" cy="4203586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4D6CB3D-EDE3-4A95-BA3C-D785754C6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1" y="1574490"/>
            <a:ext cx="2775451" cy="426736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68123DA-F929-4AE8-A48D-CCF411C72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65" y="1601818"/>
            <a:ext cx="2826688" cy="42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31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2880756" y="5949280"/>
            <a:ext cx="3131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BDAFC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Егор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Хасьянов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лет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179512" y="5949280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Алекс Теплов 16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6012378" y="5949280"/>
            <a:ext cx="3131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noProof="0" dirty="0">
                <a:solidFill>
                  <a:srgbClr val="2A5B7F">
                    <a:lumMod val="60000"/>
                    <a:lumOff val="40000"/>
                  </a:srgbClr>
                </a:solidFill>
              </a:rPr>
              <a:t>Марк </a:t>
            </a:r>
            <a:r>
              <a:rPr lang="ru-RU" noProof="0" dirty="0" err="1">
                <a:solidFill>
                  <a:srgbClr val="2A5B7F">
                    <a:lumMod val="60000"/>
                    <a:lumOff val="40000"/>
                  </a:srgbClr>
                </a:solidFill>
              </a:rPr>
              <a:t>Эйдельштейн</a:t>
            </a:r>
            <a:r>
              <a:rPr lang="ru-RU" noProof="0" dirty="0">
                <a:solidFill>
                  <a:srgbClr val="2A5B7F">
                    <a:lumMod val="60000"/>
                    <a:lumOff val="40000"/>
                  </a:srgbClr>
                </a:solidFill>
              </a:rPr>
              <a:t> 18 </a:t>
            </a:r>
            <a:r>
              <a:rPr lang="ru-RU" dirty="0">
                <a:solidFill>
                  <a:srgbClr val="2A5B7F">
                    <a:lumMod val="60000"/>
                    <a:lumOff val="40000"/>
                  </a:srgbClr>
                </a:solidFill>
              </a:rPr>
              <a:t>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A5B7F">
                  <a:lumMod val="60000"/>
                  <a:lumOff val="4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Рисунок 13" descr="DSC_1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2702" y="1714438"/>
            <a:ext cx="2761742" cy="4018818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F66B656A-59F9-416A-BDCA-010D25899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0" y="1714438"/>
            <a:ext cx="3012504" cy="401881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стена, одежд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AEE8E56-6E86-4DD1-B90F-DBF2E7602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02" y="1735732"/>
            <a:ext cx="2918489" cy="39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79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26848"/>
            <a:ext cx="291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Алексей Дворянский 18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2987825" y="5877272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lang="ru-RU" noProof="0" dirty="0">
                <a:solidFill>
                  <a:srgbClr val="00B0F0"/>
                </a:solidFill>
              </a:rPr>
              <a:t>Костя Большаков 18 лет            Максим </a:t>
            </a:r>
            <a:r>
              <a:rPr lang="ru-RU" noProof="0" dirty="0" err="1">
                <a:solidFill>
                  <a:srgbClr val="00B0F0"/>
                </a:solidFill>
              </a:rPr>
              <a:t>Пархомчук</a:t>
            </a:r>
            <a:r>
              <a:rPr lang="ru-RU" noProof="0" dirty="0">
                <a:solidFill>
                  <a:srgbClr val="00B0F0"/>
                </a:solidFill>
              </a:rPr>
              <a:t> 17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Рисунок 17" descr="DSC_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2666465" cy="4077072"/>
          </a:xfrm>
          <a:prstGeom prst="rect">
            <a:avLst/>
          </a:prstGeom>
        </p:spPr>
      </p:pic>
      <p:pic>
        <p:nvPicPr>
          <p:cNvPr id="19" name="Рисунок 18" descr="DSC_01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628799"/>
            <a:ext cx="2952328" cy="4054867"/>
          </a:xfrm>
          <a:prstGeom prst="rect">
            <a:avLst/>
          </a:prstGeom>
        </p:spPr>
      </p:pic>
      <p:pic>
        <p:nvPicPr>
          <p:cNvPr id="22" name="Рисунок 21" descr="DSC_01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628800"/>
            <a:ext cx="2592288" cy="40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5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26848"/>
            <a:ext cx="291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  Андрей </a:t>
            </a:r>
            <a:r>
              <a:rPr lang="ru-RU" dirty="0" err="1">
                <a:solidFill>
                  <a:srgbClr val="00B0F0"/>
                </a:solidFill>
              </a:rPr>
              <a:t>Морец</a:t>
            </a:r>
            <a:r>
              <a:rPr lang="ru-RU" dirty="0">
                <a:solidFill>
                  <a:srgbClr val="00B0F0"/>
                </a:solidFill>
              </a:rPr>
              <a:t>  20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3049044" y="5926848"/>
            <a:ext cx="3155290" cy="36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Темур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Лакербая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20 лет </a:t>
            </a:r>
          </a:p>
        </p:txBody>
      </p:sp>
      <p:pic>
        <p:nvPicPr>
          <p:cNvPr id="5" name="Рисунок 4" descr="Изображение выглядит как человек, внутренний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0535C3E5-AE4C-4EE5-A7C2-BE69938D1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9" y="1574490"/>
            <a:ext cx="2618858" cy="3975559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женщ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37C70177-A8BE-47E3-BFAF-53977F4238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53" y="1563168"/>
            <a:ext cx="2655057" cy="39982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0E235-9B76-426E-A93C-7343C114C73C}"/>
              </a:ext>
            </a:extLst>
          </p:cNvPr>
          <p:cNvSpPr txBox="1"/>
          <p:nvPr/>
        </p:nvSpPr>
        <p:spPr>
          <a:xfrm>
            <a:off x="6048164" y="5949280"/>
            <a:ext cx="27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Богдан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Голощук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20 лет</a:t>
            </a:r>
          </a:p>
        </p:txBody>
      </p:sp>
      <p:pic>
        <p:nvPicPr>
          <p:cNvPr id="6" name="Рисунок 5" descr="Изображение выглядит как человек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12E27EDF-1CE2-45F2-8B9A-BB2D6CE43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31" y="1574490"/>
            <a:ext cx="3111620" cy="39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025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26848"/>
            <a:ext cx="291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    Глеб Ефремов 19 лет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3049044" y="5926848"/>
            <a:ext cx="3155290" cy="36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Артем Москалев 20 лет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0E235-9B76-426E-A93C-7343C114C73C}"/>
              </a:ext>
            </a:extLst>
          </p:cNvPr>
          <p:cNvSpPr txBox="1"/>
          <p:nvPr/>
        </p:nvSpPr>
        <p:spPr>
          <a:xfrm>
            <a:off x="6048164" y="5949280"/>
            <a:ext cx="3023828" cy="36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     Юра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Сисков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19 лет </a:t>
            </a:r>
          </a:p>
        </p:txBody>
      </p:sp>
      <p:pic>
        <p:nvPicPr>
          <p:cNvPr id="5" name="Рисунок 4" descr="Изображение выглядит как человек, стена, внутрен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972DCF9E-AA07-4036-B8E3-AA248143D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" y="1614171"/>
            <a:ext cx="2809655" cy="416727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стена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EC00CBD0-DC1A-42A9-9F67-AB7E71B5B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27" y="1611947"/>
            <a:ext cx="3076202" cy="419559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тена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3B5F9A0-9C17-442D-9F48-767BD4395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44" y="1614171"/>
            <a:ext cx="2791753" cy="41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55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26848"/>
            <a:ext cx="291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   Михаил Бочаров 21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3412678" y="5926848"/>
            <a:ext cx="5731322" cy="36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Костя Шишкин 17 лет</a:t>
            </a:r>
            <a:r>
              <a:rPr lang="ru-RU" dirty="0">
                <a:solidFill>
                  <a:srgbClr val="00B0F0"/>
                </a:solidFill>
              </a:rPr>
              <a:t>               Артем </a:t>
            </a:r>
            <a:r>
              <a:rPr lang="ru-RU" dirty="0" err="1">
                <a:solidFill>
                  <a:srgbClr val="00B0F0"/>
                </a:solidFill>
              </a:rPr>
              <a:t>Геенко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93B5F-01F1-4E5D-8ED5-2EC706A817FF}"/>
              </a:ext>
            </a:extLst>
          </p:cNvPr>
          <p:cNvSpPr txBox="1"/>
          <p:nvPr/>
        </p:nvSpPr>
        <p:spPr>
          <a:xfrm>
            <a:off x="611560" y="5243829"/>
            <a:ext cx="172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  <a:r>
              <a:rPr lang="ru-RU" dirty="0">
                <a:solidFill>
                  <a:srgbClr val="FF0000"/>
                </a:solidFill>
                <a:highlight>
                  <a:srgbClr val="00FF00"/>
                </a:highlight>
              </a:rPr>
              <a:t>Эксклюзив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74A16C-8516-41D9-A318-F666F6477622}"/>
              </a:ext>
            </a:extLst>
          </p:cNvPr>
          <p:cNvSpPr txBox="1"/>
          <p:nvPr/>
        </p:nvSpPr>
        <p:spPr>
          <a:xfrm>
            <a:off x="6588224" y="524382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</a:t>
            </a:r>
          </a:p>
        </p:txBody>
      </p:sp>
      <p:pic>
        <p:nvPicPr>
          <p:cNvPr id="9" name="Рисунок 8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C2BD77B-8978-4976-B87B-640F42144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" y="1519259"/>
            <a:ext cx="3138778" cy="418167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4C334B6-3A24-4006-B5F1-AFA22C04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34" y="1572359"/>
            <a:ext cx="2876857" cy="412644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C672CFA-55BB-43CE-BF0E-064ABC8404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33" y="1563676"/>
            <a:ext cx="2873055" cy="414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72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572000" y="594928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BDAFC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0" y="5926848"/>
            <a:ext cx="291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F0"/>
                </a:solidFill>
              </a:rPr>
              <a:t>       Петя Баранов 21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3049044" y="5926848"/>
            <a:ext cx="3155290" cy="36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Лёша Рогов 21 год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0E235-9B76-426E-A93C-7343C114C73C}"/>
              </a:ext>
            </a:extLst>
          </p:cNvPr>
          <p:cNvSpPr txBox="1"/>
          <p:nvPr/>
        </p:nvSpPr>
        <p:spPr>
          <a:xfrm>
            <a:off x="6048164" y="5949280"/>
            <a:ext cx="3023828" cy="36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     Илья Михайлов  21г    </a:t>
            </a:r>
          </a:p>
        </p:txBody>
      </p:sp>
      <p:pic>
        <p:nvPicPr>
          <p:cNvPr id="6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9EB6CF5-5B3C-41C7-B3CC-B75BF96B1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" y="1586940"/>
            <a:ext cx="2740768" cy="4218323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молодо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50A26184-46A5-4160-B17E-F196D9A5D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41" y="1593100"/>
            <a:ext cx="2810434" cy="4212164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те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FF152F1D-9B7D-4E44-A81A-4CC0FF7D3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99" y="1607141"/>
            <a:ext cx="2798748" cy="41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93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355975" y="5949280"/>
            <a:ext cx="43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BDAFC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-77894" y="5949280"/>
            <a:ext cx="313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Ярослав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Баромыкин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15 лет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3167842" y="5949280"/>
            <a:ext cx="273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Гриша Иванов 14 лет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9109" y="5949280"/>
            <a:ext cx="316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90000"/>
                  </a:schemeClr>
                </a:solidFill>
              </a:rPr>
              <a:t>    Добрыня Бычков 12 лет</a:t>
            </a:r>
            <a:endParaRPr lang="ru-RU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A2F5DF7-59B5-4E09-B109-0C3912B3D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2" y="1714439"/>
            <a:ext cx="2808016" cy="4073065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F52D3F7-77CE-4482-8851-448EF4D05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04" y="1685997"/>
            <a:ext cx="2730420" cy="4073584"/>
          </a:xfrm>
          <a:prstGeom prst="rect">
            <a:avLst/>
          </a:prstGeom>
        </p:spPr>
      </p:pic>
      <p:pic>
        <p:nvPicPr>
          <p:cNvPr id="12" name="Рисунок 11" descr="76b2770f-3f2c-4f56-be7e-635de339e60d.jpg">
            <a:extLst>
              <a:ext uri="{FF2B5EF4-FFF2-40B4-BE49-F238E27FC236}">
                <a16:creationId xmlns:a16="http://schemas.microsoft.com/office/drawing/2014/main" id="{92EA11D0-0653-4BDC-B075-B0BB5F83D8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2874" y="1685997"/>
            <a:ext cx="2736304" cy="41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51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4355975" y="5949280"/>
            <a:ext cx="43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BDAFC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8ADC4-3366-487E-958B-71A6B12C7026}"/>
              </a:ext>
            </a:extLst>
          </p:cNvPr>
          <p:cNvSpPr txBox="1"/>
          <p:nvPr/>
        </p:nvSpPr>
        <p:spPr>
          <a:xfrm>
            <a:off x="116737" y="5949280"/>
            <a:ext cx="314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A5B7F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 Костя Ксенофонтов 11 лет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5" y="5949280"/>
            <a:ext cx="264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Илья Белоцерковский 3,5 года</a:t>
            </a:r>
          </a:p>
        </p:txBody>
      </p:sp>
      <p:pic>
        <p:nvPicPr>
          <p:cNvPr id="10" name="Рисунок 9" descr="bfb4e5f1-8abc-46a8-85fc-204518f39785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3255" y="1574490"/>
            <a:ext cx="2727073" cy="4070848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маленький, мальчи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97A914AF-F05F-4F4E-B913-F079CA3D9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1602488"/>
            <a:ext cx="2982654" cy="40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51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Ирина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Касамара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София 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Хандамирова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5868142" y="5949280"/>
            <a:ext cx="327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     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Женя Вайс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Рисунок 13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235" y="1785954"/>
            <a:ext cx="2840852" cy="3975173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женщина, держит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702160B1-1361-462D-BF7A-741966DB3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" y="1801020"/>
            <a:ext cx="2826636" cy="396044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улыбается&#10;&#10;Автоматически созданное описание">
            <a:extLst>
              <a:ext uri="{FF2B5EF4-FFF2-40B4-BE49-F238E27FC236}">
                <a16:creationId xmlns:a16="http://schemas.microsoft.com/office/drawing/2014/main" id="{29E681F3-4CD5-4CE1-9D65-F38C981C6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08" y="1800688"/>
            <a:ext cx="2846880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254962" y="5949280"/>
            <a:ext cx="263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София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Никитчук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366835" y="5949280"/>
            <a:ext cx="263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Ольга Морозова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6179052" y="5949280"/>
            <a:ext cx="256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Евгения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Малахова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Рисунок 9" descr="Изображение выглядит как человек, внешний, одежд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E56A3FED-7F6B-46BF-99FE-64589B676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16" y="1764742"/>
            <a:ext cx="3038327" cy="396044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сидит, женщи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FB2E9C6-E284-4C21-9A1D-8D7B48CBB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8" y="1764742"/>
            <a:ext cx="2758069" cy="404084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E3073E2-D162-408F-8555-7E84457FA0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88" y="1764742"/>
            <a:ext cx="255445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53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Татьяна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Рыбинец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Ирина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Таранник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6165349" y="5949280"/>
            <a:ext cx="276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Лилиана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Мей</a:t>
            </a:r>
          </a:p>
        </p:txBody>
      </p:sp>
      <p:pic>
        <p:nvPicPr>
          <p:cNvPr id="5" name="Рисунок 4" descr="Изображение выглядит как одежда, человек, женщи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0F41680-BC5E-4A96-8332-D3D90793E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2"/>
            <a:ext cx="2633163" cy="3951288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ешний, женщ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2750B3E-24E1-431A-B21D-9765E1526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84" y="1844822"/>
            <a:ext cx="3105162" cy="3951288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0D61B9E3-A5BE-4DB1-91C9-4BF3D22B0B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50" y="1844822"/>
            <a:ext cx="2768015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Кристина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Кузьмина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Ирина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Савицкова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       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5868142" y="5949280"/>
            <a:ext cx="327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Наталья Николаева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человек, внутренний, женщи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8CF042E-C642-449A-840B-1710DFD80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5" y="1844822"/>
            <a:ext cx="2704014" cy="3951288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3355A086-8D9F-40D8-9E7A-FDCB0B9B7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27" y="1844822"/>
            <a:ext cx="2782187" cy="3939380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накладные волосы&#10;&#10;Автоматически созданное описание">
            <a:extLst>
              <a:ext uri="{FF2B5EF4-FFF2-40B4-BE49-F238E27FC236}">
                <a16:creationId xmlns:a16="http://schemas.microsoft.com/office/drawing/2014/main" id="{A030B2B8-2D39-4FCB-BAB3-56B359B51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97" y="1844823"/>
            <a:ext cx="2799595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2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C937-B3AA-48FF-9707-5F5B628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67" y="248169"/>
            <a:ext cx="7765321" cy="132632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Актерское агентство«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Cast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Актеры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Натальи (Таллы) тепловой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8-915-150-55-80</a:t>
            </a:r>
            <a:endParaRPr lang="ru-RU" sz="1600" dirty="0"/>
          </a:p>
        </p:txBody>
      </p:sp>
      <p:pic>
        <p:nvPicPr>
          <p:cNvPr id="4" name="Picture 1" descr="C:\Users\Пользователь\Desktop\Thecast.png">
            <a:extLst>
              <a:ext uri="{FF2B5EF4-FFF2-40B4-BE49-F238E27FC236}">
                <a16:creationId xmlns:a16="http://schemas.microsoft.com/office/drawing/2014/main" id="{E82EFFA2-5223-4014-AC63-BFC07011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2598" b="14698"/>
          <a:stretch>
            <a:fillRect/>
          </a:stretch>
        </p:blipFill>
        <p:spPr bwMode="auto">
          <a:xfrm>
            <a:off x="179512" y="388118"/>
            <a:ext cx="1260000" cy="916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F9952-F0DA-4705-BC57-A793734A8F3E}"/>
              </a:ext>
            </a:extLst>
          </p:cNvPr>
          <p:cNvSpPr txBox="1"/>
          <p:nvPr/>
        </p:nvSpPr>
        <p:spPr>
          <a:xfrm>
            <a:off x="3059831" y="5949280"/>
            <a:ext cx="309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Алина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Воскресенская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211E1-A72B-4BD7-80AD-52686A5E9E2C}"/>
              </a:ext>
            </a:extLst>
          </p:cNvPr>
          <p:cNvSpPr txBox="1"/>
          <p:nvPr/>
        </p:nvSpPr>
        <p:spPr>
          <a:xfrm>
            <a:off x="251520" y="5949280"/>
            <a:ext cx="26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Ксения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Утехина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21 г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B1E51-57DE-44AA-ADB9-52DF1147ED34}"/>
              </a:ext>
            </a:extLst>
          </p:cNvPr>
          <p:cNvSpPr txBox="1"/>
          <p:nvPr/>
        </p:nvSpPr>
        <p:spPr>
          <a:xfrm>
            <a:off x="6044378" y="5949280"/>
            <a:ext cx="309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Анастасия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Дворянская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21 г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человек, женщи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A0F3FBB-0F55-4C5E-B72D-0610D8D26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10" y="1844824"/>
            <a:ext cx="2939898" cy="394918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одежда, женщ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1D868DF-AD5B-47B1-8D2A-3626E0422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" y="1844824"/>
            <a:ext cx="2955350" cy="3949185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одежд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637AED0-8D57-427C-8918-050709692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44" y="1872951"/>
            <a:ext cx="2730072" cy="394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630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26869</TotalTime>
  <Words>1244</Words>
  <Application>Microsoft Office PowerPoint</Application>
  <PresentationFormat>Экран (4:3)</PresentationFormat>
  <Paragraphs>206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Bookman Old Style</vt:lpstr>
      <vt:lpstr>Calibri</vt:lpstr>
      <vt:lpstr>Rockwell</vt:lpstr>
      <vt:lpstr>Damask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  <vt:lpstr>Актерское агентство« The Cast» актеры Натальи (Таллы) тепловой 8-915-150-55-80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Актерское агенство»The Cast»</dc:title>
  <dc:creator>Пользователь</dc:creator>
  <cp:lastModifiedBy>Теплов Марк Владимирович</cp:lastModifiedBy>
  <cp:revision>243</cp:revision>
  <dcterms:created xsi:type="dcterms:W3CDTF">2018-02-09T20:21:25Z</dcterms:created>
  <dcterms:modified xsi:type="dcterms:W3CDTF">2021-03-22T17:56:29Z</dcterms:modified>
</cp:coreProperties>
</file>